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15 </a:t>
            </a:r>
            <a:r>
              <a:rPr lang="mk-MK" sz="4000" dirty="0" smtClean="0">
                <a:solidFill>
                  <a:srgbClr val="FF0000"/>
                </a:solidFill>
              </a:rPr>
              <a:t>Мај – Ден на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mk-MK" sz="4800" b="1" dirty="0" smtClean="0">
                <a:solidFill>
                  <a:srgbClr val="FF0000"/>
                </a:solidFill>
              </a:rPr>
              <a:t>СЕМЕЈСТВОТО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mk-MK" sz="2800" dirty="0" smtClean="0">
                <a:solidFill>
                  <a:srgbClr val="FF0000"/>
                </a:solidFill>
              </a:rPr>
              <a:t>Изработил: Воспитувач Татијана филиповска здравеска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mk-MK" sz="2400" b="1" dirty="0" smtClean="0">
                <a:solidFill>
                  <a:srgbClr val="FF0000"/>
                </a:solidFill>
              </a:rPr>
              <a:t>ЈОУДГ: ВИНОЖИТО – о. Сопиште</a:t>
            </a:r>
          </a:p>
          <a:p>
            <a:r>
              <a:rPr lang="mk-MK" sz="2400" b="1" dirty="0" smtClean="0">
                <a:solidFill>
                  <a:srgbClr val="FF0000"/>
                </a:solidFill>
              </a:rPr>
              <a:t>Ви благодарам на вниманието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mk-M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76078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Да се има семејство значи да се има цел еден свет, дома!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Цитати за семејство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 се има семејство значи дека никогаш нема да бидеш </a:t>
            </a:r>
            <a:r>
              <a:rPr lang="ru-RU" dirty="0" smtClean="0">
                <a:solidFill>
                  <a:srgbClr val="FF0000"/>
                </a:solidFill>
              </a:rPr>
              <a:t>осамен/а;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Семејството </a:t>
            </a:r>
            <a:r>
              <a:rPr lang="ru-RU" dirty="0">
                <a:solidFill>
                  <a:srgbClr val="FF0000"/>
                </a:solidFill>
              </a:rPr>
              <a:t>е она што те прави </a:t>
            </a:r>
            <a:r>
              <a:rPr lang="ru-RU" dirty="0" smtClean="0">
                <a:solidFill>
                  <a:srgbClr val="FF0000"/>
                </a:solidFill>
              </a:rPr>
              <a:t>среќен/а;</a:t>
            </a:r>
          </a:p>
          <a:p>
            <a:r>
              <a:rPr lang="ru-RU" dirty="0">
                <a:solidFill>
                  <a:srgbClr val="FF0000"/>
                </a:solidFill>
              </a:rPr>
              <a:t>Домот е она што те прави </a:t>
            </a:r>
            <a:r>
              <a:rPr lang="ru-RU" dirty="0" smtClean="0">
                <a:solidFill>
                  <a:srgbClr val="FF0000"/>
                </a:solidFill>
              </a:rPr>
              <a:t>спокоен/а.  </a:t>
            </a:r>
            <a:r>
              <a:rPr lang="ru-RU" dirty="0">
                <a:solidFill>
                  <a:srgbClr val="FF0000"/>
                </a:solidFill>
              </a:rPr>
              <a:t>А, домот е целосен само кога семејството е </a:t>
            </a:r>
            <a:r>
              <a:rPr lang="ru-RU" dirty="0" smtClean="0">
                <a:solidFill>
                  <a:srgbClr val="FF0000"/>
                </a:solidFill>
              </a:rPr>
              <a:t>цело;</a:t>
            </a:r>
          </a:p>
          <a:p>
            <a:r>
              <a:rPr lang="ru-RU" dirty="0">
                <a:solidFill>
                  <a:srgbClr val="FF0000"/>
                </a:solidFill>
              </a:rPr>
              <a:t>Затоа  никогаш не се жали дека си можел да добиеш подобро семејство.  Затоа што некој некаде воопшто нема семејство.</a:t>
            </a:r>
          </a:p>
          <a:p>
            <a:pPr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239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73985"/>
            <a:ext cx="6400800" cy="45719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73985"/>
            <a:ext cx="6096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2000" cap="all" spc="3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cap="all" spc="3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cap="all" spc="3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400" cap="all" spc="300" dirty="0" smtClean="0">
                <a:solidFill>
                  <a:srgbClr val="FF0000"/>
                </a:solidFill>
                <a:ea typeface="+mj-ea"/>
                <a:cs typeface="+mj-cs"/>
              </a:rPr>
              <a:t>Тргнувајќи </a:t>
            </a:r>
            <a:r>
              <a:rPr lang="ru-RU" sz="2400" cap="all" spc="300" dirty="0">
                <a:solidFill>
                  <a:srgbClr val="FF0000"/>
                </a:solidFill>
                <a:ea typeface="+mj-ea"/>
                <a:cs typeface="+mj-cs"/>
              </a:rPr>
              <a:t>од анализата на семејството како клучен фактор за развојот на детето и како место каде што започнува процесот на формирање на сликата за себе кај детето, може да зборуваме за два вида семејства</a:t>
            </a:r>
            <a:r>
              <a:rPr lang="ru-RU" sz="2400" cap="all" spc="300" dirty="0" smtClean="0">
                <a:solidFill>
                  <a:srgbClr val="FF0000"/>
                </a:solidFill>
                <a:ea typeface="+mj-ea"/>
                <a:cs typeface="+mj-cs"/>
              </a:rPr>
              <a:t>:</a:t>
            </a:r>
          </a:p>
          <a:p>
            <a:pPr lvl="0" algn="ctr">
              <a:spcBef>
                <a:spcPct val="0"/>
              </a:spcBef>
            </a:pPr>
            <a:r>
              <a:rPr lang="ru-RU" sz="2400" cap="all" spc="3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2400" cap="all" spc="300" dirty="0">
                <a:solidFill>
                  <a:srgbClr val="FF0000"/>
                </a:solidFill>
                <a:ea typeface="+mj-ea"/>
                <a:cs typeface="+mj-cs"/>
              </a:rPr>
              <a:t>здраво семејство и дисфункционално семејство.</a:t>
            </a:r>
            <a:endParaRPr lang="en-US" sz="2400" cap="all" spc="300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69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143000"/>
            <a:ext cx="2819399" cy="762000"/>
          </a:xfrm>
        </p:spPr>
        <p:txBody>
          <a:bodyPr/>
          <a:lstStyle/>
          <a:p>
            <a:r>
              <a:rPr lang="mk-MK" sz="2000" dirty="0" smtClean="0">
                <a:solidFill>
                  <a:srgbClr val="FF0000"/>
                </a:solidFill>
              </a:rPr>
              <a:t>Функционално семејство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Детето </a:t>
            </a:r>
            <a:r>
              <a:rPr lang="ru-RU" sz="2000" dirty="0">
                <a:solidFill>
                  <a:srgbClr val="FF0000"/>
                </a:solidFill>
              </a:rPr>
              <a:t>што расте во здраво семејство има предиспозиции да се развие во стабилна </a:t>
            </a:r>
            <a:r>
              <a:rPr lang="ru-RU" sz="2000" dirty="0" smtClean="0">
                <a:solidFill>
                  <a:srgbClr val="FF0000"/>
                </a:solidFill>
              </a:rPr>
              <a:t>личност.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810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124200" cy="838200"/>
          </a:xfrm>
        </p:spPr>
        <p:txBody>
          <a:bodyPr/>
          <a:lstStyle/>
          <a:p>
            <a:r>
              <a:rPr lang="mk-MK" sz="2000" dirty="0" smtClean="0">
                <a:solidFill>
                  <a:srgbClr val="FF0000"/>
                </a:solidFill>
              </a:rPr>
              <a:t>Дисфункционално семејство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3124200" cy="343814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Дисфункционалноста во семејството потекнува од стресовите што може да бидат предизвикани од: опкружувањето, развоен стрес низ животните циклуси и трансгенерациски стрес.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429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Ако ги применуваш библиските совети, можеш да имаш среќен брак и среќно семејство.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Твоето семејство може да биде </a:t>
            </a:r>
            <a:r>
              <a:rPr lang="ru-RU" sz="3600" b="1" dirty="0" smtClean="0">
                <a:solidFill>
                  <a:srgbClr val="FF0000"/>
                </a:solidFill>
              </a:rPr>
              <a:t>среќно !!!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</TotalTime>
  <Words>210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15 Мај – Ден на </vt:lpstr>
      <vt:lpstr>PowerPoint Presentation</vt:lpstr>
      <vt:lpstr>PowerPoint Presentation</vt:lpstr>
      <vt:lpstr>Цитати за семејство</vt:lpstr>
      <vt:lpstr>PowerPoint Presentation</vt:lpstr>
      <vt:lpstr>PowerPoint Presentation</vt:lpstr>
      <vt:lpstr>Функционално семејство</vt:lpstr>
      <vt:lpstr>Дисфункционално семејство</vt:lpstr>
      <vt:lpstr>Ако ги применуваш библиските совети, можеш да имаш среќен брак и среќно семејство.</vt:lpstr>
      <vt:lpstr>Изработил: Воспитувач Татијана филиповска здравеска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Мај – Ден на </dc:title>
  <dc:creator>Korisnik</dc:creator>
  <cp:lastModifiedBy>Korisnik</cp:lastModifiedBy>
  <cp:revision>4</cp:revision>
  <dcterms:created xsi:type="dcterms:W3CDTF">2006-08-16T00:00:00Z</dcterms:created>
  <dcterms:modified xsi:type="dcterms:W3CDTF">2021-04-19T12:52:32Z</dcterms:modified>
</cp:coreProperties>
</file>