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ЈОУДГ ,,ВИНОЖИТО,,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mk-MK" dirty="0" smtClean="0"/>
              <a:t>Интерен проект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8" y="2743200"/>
            <a:ext cx="4035829" cy="32003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4038600" cy="3581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Различни, а сепак исти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Слончето Елмар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Овој </a:t>
            </a:r>
            <a:r>
              <a:rPr lang="ru-RU" sz="1600" dirty="0"/>
              <a:t>пат секое од нив му рече: „Добро утро, слону“. На секое од нив Елмер </a:t>
            </a:r>
            <a:r>
              <a:rPr lang="ru-RU" sz="1600" dirty="0" smtClean="0"/>
              <a:t>му одго- вори</a:t>
            </a:r>
            <a:r>
              <a:rPr lang="ru-RU" sz="1600" dirty="0"/>
              <a:t>: „Добро утро“, задоволен дека никој не го препозна. Кога </a:t>
            </a:r>
            <a:r>
              <a:rPr lang="ru-RU" sz="1600" dirty="0" smtClean="0"/>
              <a:t>Елмер им </a:t>
            </a:r>
            <a:r>
              <a:rPr lang="ru-RU" sz="1600" dirty="0" smtClean="0"/>
              <a:t>се придру- жи </a:t>
            </a:r>
            <a:r>
              <a:rPr lang="ru-RU" sz="1600" dirty="0" smtClean="0"/>
              <a:t>на </a:t>
            </a:r>
            <a:r>
              <a:rPr lang="ru-RU" sz="1600" dirty="0" smtClean="0"/>
              <a:t>останатите </a:t>
            </a:r>
            <a:r>
              <a:rPr lang="ru-RU" sz="1600" dirty="0"/>
              <a:t>слонови, сите тие стоеја тивко. Никој не го забележа Елмер како што тој се упатуваше сред стадото. По некое време </a:t>
            </a:r>
            <a:r>
              <a:rPr lang="ru-RU" sz="1600" dirty="0" smtClean="0"/>
              <a:t>Елмер  почувствува </a:t>
            </a:r>
            <a:r>
              <a:rPr lang="ru-RU" sz="1600" dirty="0"/>
              <a:t>дека нешто е чудно. Но, што? Разгледа наоколу: истата џунгла, истото небо, истиот облак полн со дожд кој доаѓаше од време на време </a:t>
            </a:r>
            <a:r>
              <a:rPr lang="ru-RU" sz="1600" dirty="0" smtClean="0"/>
              <a:t>и секако</a:t>
            </a:r>
            <a:r>
              <a:rPr lang="ru-RU" sz="1600" dirty="0"/>
              <a:t>, истите слонови. Елмер </a:t>
            </a:r>
            <a:r>
              <a:rPr lang="ru-RU" sz="1600" dirty="0" smtClean="0"/>
              <a:t>ги набљуду- ваше</a:t>
            </a:r>
            <a:r>
              <a:rPr lang="ru-RU" sz="1600" dirty="0" smtClean="0"/>
              <a:t>. Слоновите </a:t>
            </a:r>
            <a:r>
              <a:rPr lang="ru-RU" sz="1600" dirty="0"/>
              <a:t>стоеја целосно мирно. Елмер никогаш ги немаше видено толку сериозно претходно. Колку повеќе гледаше во сериозните, молчаливи, </a:t>
            </a:r>
            <a:r>
              <a:rPr lang="ru-RU" sz="1600" dirty="0" smtClean="0"/>
              <a:t>тивки слоно- ви</a:t>
            </a:r>
            <a:r>
              <a:rPr lang="ru-RU" sz="1600" dirty="0"/>
              <a:t>, толку повеќе му доаѓаше да се насмее. Конечно, не можеше да додржи. Се крена горе и на цел глас викна: БУУУУУУ!!!</a:t>
            </a:r>
          </a:p>
          <a:p>
            <a:pPr marL="0" indent="0">
              <a:buNone/>
            </a:pPr>
            <a:r>
              <a:rPr lang="ru-RU" sz="1600" dirty="0"/>
              <a:t>Слоновите почнаа да скокаат наоколу целосно изненадени. „Господи боже!“ - рекоа тие и после тоа го здогледаа Елмер како се гази од смеење</a:t>
            </a:r>
            <a:r>
              <a:rPr lang="ru-RU" sz="1600" dirty="0" smtClean="0"/>
              <a:t>. „</a:t>
            </a:r>
            <a:r>
              <a:rPr lang="ru-RU" sz="1600" dirty="0"/>
              <a:t>Елмер“ - рекоа тие. „Тоа мора да е Елмер“. Потоа и другите слонови почнаа да се смеат како што никогаш претходно не </a:t>
            </a:r>
            <a:r>
              <a:rPr lang="ru-RU" sz="1600" dirty="0" smtClean="0"/>
              <a:t>се </a:t>
            </a:r>
            <a:r>
              <a:rPr lang="ru-RU" sz="1600" dirty="0" smtClean="0"/>
              <a:t>смееле</a:t>
            </a:r>
            <a:r>
              <a:rPr lang="ru-RU" sz="1600" dirty="0" smtClean="0"/>
              <a:t>. Како </a:t>
            </a:r>
            <a:r>
              <a:rPr lang="ru-RU" sz="1600" dirty="0"/>
              <a:t>што се смееја, облакот полн со дожд прсна и кога дождот падна на Елмер</a:t>
            </a:r>
            <a:r>
              <a:rPr lang="ru-RU" sz="1600" dirty="0" smtClean="0"/>
              <a:t>, </a:t>
            </a:r>
            <a:r>
              <a:rPr lang="ru-RU" sz="1600" dirty="0" smtClean="0"/>
              <a:t>неговите </a:t>
            </a:r>
            <a:r>
              <a:rPr lang="ru-RU" sz="1600" dirty="0"/>
              <a:t>шари почнаа повторно да се наѕираат. Слоновите се уште </a:t>
            </a:r>
            <a:r>
              <a:rPr lang="ru-RU" sz="1600" dirty="0" smtClean="0"/>
              <a:t>се смееја </a:t>
            </a:r>
            <a:r>
              <a:rPr lang="ru-RU" sz="1600" dirty="0"/>
              <a:t>како што шаренилото на Елмер полека се враќаше во нормала. „Ох, </a:t>
            </a:r>
            <a:r>
              <a:rPr lang="ru-RU" sz="1600" dirty="0" smtClean="0"/>
              <a:t>Елмер,,  </a:t>
            </a:r>
            <a:r>
              <a:rPr lang="ru-RU" sz="1600" dirty="0"/>
              <a:t>- воздивна еден стар слон. „Имаш правено одлични шеги досега, но оваа е најсмешната. Не ти требаше долго да се покажеш кој си</a:t>
            </a:r>
            <a:r>
              <a:rPr lang="ru-RU" sz="1600" dirty="0" smtClean="0"/>
              <a:t>.“ „</a:t>
            </a:r>
            <a:r>
              <a:rPr lang="ru-RU" sz="1600" dirty="0"/>
              <a:t>Мора да </a:t>
            </a:r>
            <a:r>
              <a:rPr lang="ru-RU" sz="1600" dirty="0" smtClean="0"/>
              <a:t>го слави- ме </a:t>
            </a:r>
            <a:r>
              <a:rPr lang="ru-RU" sz="1600" dirty="0"/>
              <a:t>овој ден секоја година“ - рече друг слон. „Ова ќе биде денот на Елмер. </a:t>
            </a:r>
            <a:r>
              <a:rPr lang="ru-RU" sz="1600" dirty="0" smtClean="0"/>
              <a:t>Сите сло- нови </a:t>
            </a:r>
            <a:r>
              <a:rPr lang="ru-RU" sz="1600" dirty="0"/>
              <a:t>мораат да се обојат шарено, а Елмер да се </a:t>
            </a:r>
            <a:r>
              <a:rPr lang="ru-RU" sz="1600" dirty="0" smtClean="0"/>
              <a:t>обои во </a:t>
            </a:r>
            <a:r>
              <a:rPr lang="ru-RU" sz="1600" dirty="0"/>
              <a:t>боја на слон“. Така </a:t>
            </a:r>
            <a:r>
              <a:rPr lang="ru-RU" sz="1600" dirty="0" smtClean="0"/>
              <a:t>и напра- вија</a:t>
            </a:r>
            <a:r>
              <a:rPr lang="ru-RU" sz="1600" dirty="0"/>
              <a:t>. Еден ден во годината се бојат и парадираат. Ако на тој ден видиш слон во боја на слон тогаш ќе знаеш со сигурност дека тоа е Елмер.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Слончето Елмар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Стандарди:</a:t>
            </a:r>
          </a:p>
          <a:p>
            <a:pPr marL="0" indent="0">
              <a:buNone/>
            </a:pPr>
            <a:endParaRPr lang="mk-MK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Детето </a:t>
            </a:r>
            <a:r>
              <a:rPr lang="ru-RU" dirty="0"/>
              <a:t>може да слуша и </a:t>
            </a:r>
            <a:r>
              <a:rPr lang="ru-RU" dirty="0" smtClean="0"/>
              <a:t>разбира говорен јазик;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* Детето </a:t>
            </a:r>
            <a:r>
              <a:rPr lang="ru-RU" dirty="0"/>
              <a:t>може да развие </a:t>
            </a:r>
            <a:r>
              <a:rPr lang="ru-RU" dirty="0" smtClean="0"/>
              <a:t>социјални вештини </a:t>
            </a:r>
            <a:r>
              <a:rPr lang="ru-RU" dirty="0"/>
              <a:t>во интеракција со други деца.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Цели: </a:t>
            </a:r>
          </a:p>
          <a:p>
            <a:pPr marL="0" indent="0">
              <a:buNone/>
            </a:pPr>
            <a:endParaRPr lang="mk-MK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Да </a:t>
            </a:r>
            <a:r>
              <a:rPr lang="ru-RU" dirty="0"/>
              <a:t>се поттикне детето да </a:t>
            </a:r>
            <a:r>
              <a:rPr lang="ru-RU" dirty="0" smtClean="0"/>
              <a:t>слуша приказни </a:t>
            </a:r>
            <a:r>
              <a:rPr lang="ru-RU" dirty="0"/>
              <a:t>со </a:t>
            </a:r>
            <a:r>
              <a:rPr lang="ru-RU" dirty="0" smtClean="0"/>
              <a:t>внимание;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* Да </a:t>
            </a:r>
            <a:r>
              <a:rPr lang="ru-RU" dirty="0"/>
              <a:t>се поттикне детето </a:t>
            </a:r>
            <a:r>
              <a:rPr lang="ru-RU" dirty="0" smtClean="0"/>
              <a:t>на прифаќање на разли- ките кај другите</a:t>
            </a:r>
            <a:r>
              <a:rPr lang="ru-RU" dirty="0"/>
              <a:t>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062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Со децата прво разговараме за нашиот изглед. Потоа </a:t>
            </a:r>
            <a:r>
              <a:rPr lang="ru-RU" sz="1800" dirty="0" smtClean="0"/>
              <a:t>им покажуваме </a:t>
            </a:r>
            <a:r>
              <a:rPr lang="ru-RU" sz="1800" dirty="0"/>
              <a:t>слики од деца од светот со различни бои на</a:t>
            </a:r>
          </a:p>
          <a:p>
            <a:pPr marL="0" indent="0">
              <a:buNone/>
            </a:pPr>
            <a:r>
              <a:rPr lang="ru-RU" sz="1800" dirty="0"/>
              <a:t>кожата и облека и разговараме за тоа. Потоа ја читаме </a:t>
            </a:r>
            <a:r>
              <a:rPr lang="ru-RU" sz="1800" dirty="0" smtClean="0"/>
              <a:t>приказната покажувај- ќи </a:t>
            </a:r>
            <a:r>
              <a:rPr lang="ru-RU" sz="1800" dirty="0"/>
              <a:t>им ги сликите и ги </a:t>
            </a:r>
            <a:r>
              <a:rPr lang="ru-RU" sz="1800" dirty="0" smtClean="0"/>
              <a:t>прашуваме што мислат </a:t>
            </a:r>
            <a:r>
              <a:rPr lang="ru-RU" sz="1800" dirty="0"/>
              <a:t>за неа. На пример: </a:t>
            </a:r>
            <a:r>
              <a:rPr lang="ru-RU" sz="1800" dirty="0" smtClean="0"/>
              <a:t>Зошто слон- чето </a:t>
            </a:r>
            <a:r>
              <a:rPr lang="ru-RU" sz="1800" dirty="0"/>
              <a:t>сакало да биде исто </a:t>
            </a:r>
            <a:r>
              <a:rPr lang="ru-RU" sz="1800" dirty="0" smtClean="0"/>
              <a:t>со другите слончиња? По </a:t>
            </a:r>
            <a:r>
              <a:rPr lang="ru-RU" sz="1800" dirty="0"/>
              <a:t>што се разликувале другите слончиња од Елмар?</a:t>
            </a:r>
          </a:p>
          <a:p>
            <a:pPr marL="0" indent="0">
              <a:buNone/>
            </a:pPr>
            <a:r>
              <a:rPr lang="ru-RU" sz="1800" dirty="0"/>
              <a:t>Дали е добро да бидеме различни од </a:t>
            </a:r>
            <a:r>
              <a:rPr lang="ru-RU" sz="1800" dirty="0" smtClean="0"/>
              <a:t>другите? По </a:t>
            </a:r>
            <a:r>
              <a:rPr lang="ru-RU" sz="1800" dirty="0"/>
              <a:t>што се разликуваат од другите деца? А по што се </a:t>
            </a:r>
            <a:r>
              <a:rPr lang="ru-RU" sz="1800" dirty="0" smtClean="0"/>
              <a:t>слични? Потоа </a:t>
            </a:r>
            <a:r>
              <a:rPr lang="ru-RU" sz="1800" dirty="0"/>
              <a:t>може на нацртан шаблон од слонче да </a:t>
            </a:r>
            <a:r>
              <a:rPr lang="ru-RU" sz="1800" dirty="0" smtClean="0"/>
              <a:t>лепат  колаж </a:t>
            </a:r>
            <a:r>
              <a:rPr lang="ru-RU" sz="1800" dirty="0"/>
              <a:t>во разни бои односно да го направат </a:t>
            </a:r>
            <a:r>
              <a:rPr lang="ru-RU" sz="1800" dirty="0" smtClean="0"/>
              <a:t>слончето Елмар.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 descr="C:\Users\Korisnik\Desktop\slonceto elmar\161606881_471755917286695_5894066756377907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34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Korisnik\Desktop\slonceto elmar\161820332_3058660140925740_75691651173175601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risnik\Desktop\slonceto elmar\160955346_232406748629427_756720747658525500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Јас Снежана – имитативна игра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ЦЕЛИ: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Да се </a:t>
            </a:r>
            <a:r>
              <a:rPr lang="ru-RU" dirty="0" smtClean="0"/>
              <a:t>поттикнува почиту- вање и споделување </a:t>
            </a:r>
            <a:r>
              <a:rPr lang="ru-RU" dirty="0"/>
              <a:t>во игра со други </a:t>
            </a:r>
            <a:r>
              <a:rPr lang="ru-RU" dirty="0" smtClean="0"/>
              <a:t>деца;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Да се </a:t>
            </a:r>
            <a:r>
              <a:rPr lang="ru-RU" dirty="0" smtClean="0"/>
              <a:t>развива прецизнос- та на движењата;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Да се </a:t>
            </a:r>
            <a:r>
              <a:rPr lang="ru-RU" dirty="0" smtClean="0"/>
              <a:t>поддржува иниција- тивата за користење </a:t>
            </a:r>
            <a:r>
              <a:rPr lang="ru-RU" dirty="0"/>
              <a:t>на различни извори </a:t>
            </a:r>
            <a:r>
              <a:rPr lang="ru-RU" dirty="0" smtClean="0"/>
              <a:t>на ин-</a:t>
            </a:r>
          </a:p>
          <a:p>
            <a:pPr marL="0" indent="0">
              <a:buNone/>
            </a:pPr>
            <a:r>
              <a:rPr lang="ru-RU" dirty="0" smtClean="0"/>
              <a:t>     формации.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mk-MK" b="1" dirty="0" smtClean="0"/>
              <a:t>Тек на активноста: </a:t>
            </a:r>
          </a:p>
          <a:p>
            <a:pPr marL="0" indent="0">
              <a:buNone/>
            </a:pPr>
            <a:endParaRPr lang="mk-MK" dirty="0" smtClean="0"/>
          </a:p>
          <a:p>
            <a:pPr marL="0" indent="0">
              <a:buNone/>
            </a:pPr>
            <a:r>
              <a:rPr lang="ru-RU" dirty="0"/>
              <a:t>Најпрво ја читаме, а потоа и </a:t>
            </a:r>
            <a:r>
              <a:rPr lang="ru-RU" dirty="0" smtClean="0"/>
              <a:t>ја дра- матизираме </a:t>
            </a:r>
            <a:r>
              <a:rPr lang="ru-RU" dirty="0"/>
              <a:t>приказната. Кога ја</a:t>
            </a:r>
          </a:p>
          <a:p>
            <a:pPr marL="0" indent="0">
              <a:buNone/>
            </a:pPr>
            <a:r>
              <a:rPr lang="ru-RU" dirty="0"/>
              <a:t>раскажуваме приказната, децата учествуваат </a:t>
            </a:r>
            <a:r>
              <a:rPr lang="ru-RU" dirty="0" smtClean="0"/>
              <a:t>со соодветни движе- ња</a:t>
            </a:r>
            <a:r>
              <a:rPr lang="ru-RU" dirty="0"/>
              <a:t>. Се гледаат во огледало</a:t>
            </a:r>
            <a:r>
              <a:rPr lang="ru-RU" dirty="0" smtClean="0"/>
              <a:t>, одат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како џуџињата, копаат руда</a:t>
            </a:r>
            <a:r>
              <a:rPr lang="ru-RU" dirty="0" smtClean="0"/>
              <a:t>, пока- жуваат </a:t>
            </a:r>
            <a:r>
              <a:rPr lang="ru-RU" dirty="0"/>
              <a:t>бес како лошата кралица, плачат по </a:t>
            </a:r>
            <a:r>
              <a:rPr lang="ru-RU" dirty="0" smtClean="0"/>
              <a:t>Снежана, покажуваат </a:t>
            </a:r>
            <a:r>
              <a:rPr lang="ru-RU" dirty="0"/>
              <a:t>радост, се плашат во шумата, </a:t>
            </a:r>
            <a:r>
              <a:rPr lang="ru-RU" dirty="0" smtClean="0"/>
              <a:t>и сл.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крај ја пеат песничката “Сите велат дека личам јас на Снежана” изведувајќи движења.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Korisnik\Desktop\snezana i 7 dzudzinja\161514476_248358180282418_1407371585974473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4957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risnik\Desktop\snezana i 7 dzudzinja\161127408_2248443702005105_76813083368209891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1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risnik\Desktop\snezana i 7 dzudzinja\161557834_447679443136037_44422440132510922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Korisnik\Desktop\snezana i 7 dzudzinja\161125952_183562976685155_47906128940775796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807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orisnik\Desktop\snezana i 7 dzudzinja\161557834_1078236509326269_898219438361665037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6" y="2819400"/>
            <a:ext cx="731151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Изработка на постер: Сонце на другарство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mk-MK" b="1" dirty="0" smtClean="0"/>
              <a:t>1. </a:t>
            </a:r>
            <a:r>
              <a:rPr lang="ru-RU" b="1" dirty="0" smtClean="0"/>
              <a:t>Цели: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- Да </a:t>
            </a:r>
            <a:r>
              <a:rPr lang="ru-RU" dirty="0"/>
              <a:t>се запознае </a:t>
            </a:r>
            <a:r>
              <a:rPr lang="ru-RU" dirty="0" smtClean="0"/>
              <a:t>детето со </a:t>
            </a:r>
            <a:r>
              <a:rPr lang="ru-RU" dirty="0"/>
              <a:t>основните правила </a:t>
            </a:r>
            <a:r>
              <a:rPr lang="ru-RU" dirty="0" smtClean="0"/>
              <a:t>на однесување </a:t>
            </a:r>
            <a:r>
              <a:rPr lang="ru-RU" dirty="0"/>
              <a:t>со други деца и </a:t>
            </a:r>
            <a:r>
              <a:rPr lang="ru-RU" dirty="0" smtClean="0"/>
              <a:t>возрасни.</a:t>
            </a:r>
          </a:p>
          <a:p>
            <a:pPr marL="0" indent="0">
              <a:buNone/>
            </a:pPr>
            <a:r>
              <a:rPr lang="ru-RU" b="1" dirty="0" smtClean="0"/>
              <a:t>2. Тек на активноста:</a:t>
            </a:r>
          </a:p>
          <a:p>
            <a:pPr marL="0" indent="0">
              <a:buNone/>
            </a:pPr>
            <a:r>
              <a:rPr lang="ru-RU" dirty="0"/>
              <a:t>Со децата </a:t>
            </a:r>
            <a:r>
              <a:rPr lang="ru-RU" dirty="0" smtClean="0"/>
              <a:t>сакавме да одиме во </a:t>
            </a:r>
            <a:r>
              <a:rPr lang="ru-RU" dirty="0"/>
              <a:t>посета </a:t>
            </a:r>
            <a:r>
              <a:rPr lang="ru-RU" dirty="0" smtClean="0"/>
              <a:t>на училиштето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“Златан Сремац”  во Кисела Вода. Но поради ситуацијата со </a:t>
            </a:r>
            <a:r>
              <a:rPr lang="en-US" dirty="0" err="1" smtClean="0"/>
              <a:t>Covid</a:t>
            </a:r>
            <a:r>
              <a:rPr lang="en-US" dirty="0" smtClean="0"/>
              <a:t> – 19 </a:t>
            </a:r>
            <a:r>
              <a:rPr lang="mk-MK" dirty="0" smtClean="0"/>
              <a:t> посетата се одложи, ама </a:t>
            </a:r>
            <a:r>
              <a:rPr lang="ru-RU" dirty="0" smtClean="0"/>
              <a:t>затоа ние активно- ста си ја оддржавме сами.  Активноста си течеше според планираниот тек само без нашите  другарчиња.  Ние си изработивме  постер ,,Сонце на другарство,,.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листови во боја децата ги цртаа </a:t>
            </a:r>
            <a:r>
              <a:rPr lang="ru-RU" dirty="0" smtClean="0"/>
              <a:t>своите рачиња</a:t>
            </a:r>
            <a:r>
              <a:rPr lang="ru-RU" dirty="0"/>
              <a:t>, </a:t>
            </a:r>
            <a:r>
              <a:rPr lang="ru-RU" dirty="0" smtClean="0"/>
              <a:t>ги  се- чеа </a:t>
            </a:r>
            <a:r>
              <a:rPr lang="ru-RU" dirty="0"/>
              <a:t>со ножички, потоа ги лепевме на хамер во форма на Сонце</a:t>
            </a:r>
            <a:r>
              <a:rPr lang="ru-RU" dirty="0" smtClean="0"/>
              <a:t>. Потоа запишавме неколку пораки за другарство.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risnik\Desktop\drugarstvo\161783561_458914238509858_32254434891102003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2362200" cy="1752600"/>
          </a:xfrm>
        </p:spPr>
        <p:txBody>
          <a:bodyPr>
            <a:noAutofit/>
          </a:bodyPr>
          <a:lstStyle/>
          <a:p>
            <a:r>
              <a:rPr lang="mk-M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Реализација на проектот: 09.09.2020 до 31.05.2021 </a:t>
            </a:r>
            <a:r>
              <a:rPr lang="mk-M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mk-MK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mk-MK" sz="2400" dirty="0" smtClean="0"/>
              <a:t> </a:t>
            </a:r>
            <a:r>
              <a:rPr lang="mk-MK" sz="2400" b="1" dirty="0" smtClean="0"/>
              <a:t>Главна цел на </a:t>
            </a:r>
            <a:r>
              <a:rPr lang="en-US" sz="2400" b="1" dirty="0" smtClean="0"/>
              <a:t>  </a:t>
            </a:r>
            <a:r>
              <a:rPr lang="mk-MK" sz="2400" b="1" dirty="0" smtClean="0"/>
              <a:t>проектот</a:t>
            </a:r>
            <a:r>
              <a:rPr lang="mk-MK" sz="2400" b="1" dirty="0" smtClean="0"/>
              <a:t>: </a:t>
            </a:r>
          </a:p>
          <a:p>
            <a:r>
              <a:rPr lang="mk-MK" sz="2400" dirty="0" smtClean="0"/>
              <a:t> Да се развива            способноста за адаптација кон нова средина, интерперсоналните односи и комуникациските вештини.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mk-MK" sz="2400" b="1" dirty="0" smtClean="0"/>
              <a:t> Останати цели:</a:t>
            </a:r>
          </a:p>
          <a:p>
            <a:pPr marL="0" indent="0">
              <a:buNone/>
            </a:pPr>
            <a:r>
              <a:rPr lang="mk-MK" sz="2400" dirty="0" smtClean="0"/>
              <a:t>    * да се развиваат и почитуваат различностите кај децата и возрас- ните;</a:t>
            </a:r>
          </a:p>
          <a:p>
            <a:pPr marL="0" indent="0">
              <a:buNone/>
            </a:pPr>
            <a:r>
              <a:rPr lang="mk-MK" sz="2400" dirty="0"/>
              <a:t> </a:t>
            </a:r>
            <a:r>
              <a:rPr lang="mk-MK" sz="2400" dirty="0" smtClean="0"/>
              <a:t>   * да се развива социјалната перцепција;</a:t>
            </a:r>
          </a:p>
          <a:p>
            <a:pPr marL="0" indent="0">
              <a:buNone/>
            </a:pPr>
            <a:r>
              <a:rPr lang="mk-MK" sz="2400" dirty="0"/>
              <a:t> </a:t>
            </a:r>
            <a:r>
              <a:rPr lang="mk-MK" sz="2400" dirty="0" smtClean="0"/>
              <a:t>  * да се поттикнуваат и усвојуваат различни норми и обичаи во различ- ни средини и ситуации;</a:t>
            </a:r>
          </a:p>
          <a:p>
            <a:pPr marL="0" indent="0">
              <a:buNone/>
            </a:pPr>
            <a:r>
              <a:rPr lang="mk-MK" sz="2400" dirty="0"/>
              <a:t> </a:t>
            </a:r>
            <a:r>
              <a:rPr lang="mk-MK" sz="2400" dirty="0" smtClean="0"/>
              <a:t> * да се развива свест за мултикулту- рализам;</a:t>
            </a:r>
          </a:p>
          <a:p>
            <a:pPr marL="0" indent="0">
              <a:buNone/>
            </a:pPr>
            <a:r>
              <a:rPr lang="mk-MK" sz="2400" dirty="0"/>
              <a:t> </a:t>
            </a:r>
            <a:r>
              <a:rPr lang="mk-MK" sz="2400" dirty="0" smtClean="0"/>
              <a:t>  * да се развива чувство за љубов и почит кон различностите, обичаите, семејството и другарчињата.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Другарство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mk-MK" sz="2000" dirty="0" smtClean="0"/>
              <a:t>Другар на другарот му служи да си игра и да се дружи;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sz="2000" dirty="0" smtClean="0"/>
              <a:t>Со другарчето се се де- ли и играчки и колачи- ња, нели?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sz="2000" dirty="0" smtClean="0"/>
              <a:t>Другарството има по-  четок, но нема крај.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sz="2000" dirty="0" smtClean="0"/>
              <a:t>Другарче со другарче дели се, заедно сме и највесели сме;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sz="2000" dirty="0" smtClean="0"/>
              <a:t>Другар и во добро и во зло.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Korisnik\Desktop\drugarstvo\161416157_4010087155697201_52009742155040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33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risnik\Desktop\drugarstvo\161406244_1105338443315558_2818695384154306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orisnik\Desktop\drugarstvo\161346401_489263762247959_12206409461328987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523999"/>
          </a:xfrm>
        </p:spPr>
        <p:txBody>
          <a:bodyPr/>
          <a:lstStyle/>
          <a:p>
            <a:r>
              <a:rPr lang="mk-MK" dirty="0" smtClean="0"/>
              <a:t>Нашите дланки – печатење со боја</a:t>
            </a:r>
            <a:endParaRPr lang="en-US" dirty="0"/>
          </a:p>
        </p:txBody>
      </p:sp>
      <p:pic>
        <p:nvPicPr>
          <p:cNvPr id="17410" name="Picture 2" descr="C:\Users\Korisnik\Desktop\racinja_detski_d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629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Нашите дланки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k-MK" b="1" dirty="0" smtClean="0"/>
              <a:t> 1. Цели:</a:t>
            </a:r>
          </a:p>
          <a:p>
            <a:pPr marL="0" indent="0">
              <a:buNone/>
            </a:pPr>
            <a:endParaRPr lang="mk-MK" dirty="0" smtClean="0"/>
          </a:p>
          <a:p>
            <a:pPr marL="0" indent="0">
              <a:buNone/>
            </a:pPr>
            <a:r>
              <a:rPr lang="mk-MK" dirty="0" smtClean="0"/>
              <a:t>Да се поттикне интерес- от за учество во разни форми на визуелна креа- тивност, ликовни актив- ности.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k-MK" dirty="0" smtClean="0"/>
              <a:t> </a:t>
            </a:r>
            <a:r>
              <a:rPr lang="mk-MK" b="1" dirty="0" smtClean="0"/>
              <a:t>2. Тек на активноста:</a:t>
            </a:r>
          </a:p>
          <a:p>
            <a:pPr marL="0" indent="0">
              <a:buNone/>
            </a:pPr>
            <a:r>
              <a:rPr lang="ru-RU" dirty="0"/>
              <a:t>Активноста ја започнувам така што </a:t>
            </a:r>
            <a:r>
              <a:rPr lang="ru-RU" dirty="0" smtClean="0"/>
              <a:t>ги кревам </a:t>
            </a:r>
            <a:r>
              <a:rPr lang="ru-RU" dirty="0"/>
              <a:t>рацете и ги прашувам децата што </a:t>
            </a:r>
            <a:r>
              <a:rPr lang="ru-RU" dirty="0" smtClean="0"/>
              <a:t>е тоа</a:t>
            </a:r>
            <a:r>
              <a:rPr lang="ru-RU" dirty="0"/>
              <a:t>, колку раце имаме, колку </a:t>
            </a:r>
            <a:r>
              <a:rPr lang="ru-RU" dirty="0" smtClean="0"/>
              <a:t>прстиња имаме </a:t>
            </a:r>
            <a:r>
              <a:rPr lang="ru-RU" dirty="0"/>
              <a:t>на една рака (ги поттикнувам </a:t>
            </a:r>
            <a:r>
              <a:rPr lang="ru-RU" dirty="0" smtClean="0"/>
              <a:t>да бројат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Потоа седнуваме </a:t>
            </a:r>
            <a:r>
              <a:rPr lang="ru-RU" dirty="0" smtClean="0"/>
              <a:t>на столчи- ња</a:t>
            </a:r>
            <a:r>
              <a:rPr lang="ru-RU" dirty="0"/>
              <a:t>, им давам </a:t>
            </a:r>
            <a:r>
              <a:rPr lang="ru-RU" dirty="0" smtClean="0"/>
              <a:t>по еден </a:t>
            </a:r>
            <a:r>
              <a:rPr lang="ru-RU" dirty="0"/>
              <a:t>бел лист и темперни бои и им</a:t>
            </a:r>
          </a:p>
          <a:p>
            <a:pPr marL="0" indent="0">
              <a:buNone/>
            </a:pPr>
            <a:r>
              <a:rPr lang="ru-RU" dirty="0"/>
              <a:t>објаснувам дека сега ќе ги печатиме нашите дланки на </a:t>
            </a:r>
            <a:r>
              <a:rPr lang="ru-RU" dirty="0" smtClean="0"/>
              <a:t>хамер.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Korisnik\Desktop\другарство razli;ni a isti\1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14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orisnik\Desktop\другарство razli;ni a isti\1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114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Korisnik\Desktop\другарство razli;ni a isti\1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772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orisnik\Desktop\другарство razli;ni a isti\1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95600"/>
            <a:ext cx="66865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risnik\Desktop\другарство razli;ni a isti\1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mk-MK" sz="2800" dirty="0" smtClean="0"/>
              <a:t>Изработил: </a:t>
            </a:r>
          </a:p>
          <a:p>
            <a:r>
              <a:rPr lang="mk-MK" sz="2800" dirty="0" smtClean="0"/>
              <a:t>Воспитувач: Татијана Филиповска- Здравеска</a:t>
            </a:r>
          </a:p>
          <a:p>
            <a:r>
              <a:rPr lang="mk-MK" sz="2800" dirty="0" smtClean="0"/>
              <a:t>ЈОУДГ: ВИНОЖИТО- СОПИШТЕ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Ви благодарам на вниманието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Кога си среќен – говорна игра </a:t>
            </a:r>
            <a:endParaRPr lang="en-US" sz="2800" dirty="0"/>
          </a:p>
        </p:txBody>
      </p:sp>
      <p:pic>
        <p:nvPicPr>
          <p:cNvPr id="2050" name="Picture 2" descr="C:\Users\Korisnik\Desktop\za-srekja-e-potrebno-malk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Воспитна група од 2-4 години</a:t>
            </a:r>
          </a:p>
          <a:p>
            <a:r>
              <a:rPr lang="mk-MK" sz="2800" dirty="0" smtClean="0"/>
              <a:t>Воспитувач: Татијана Филиповска Здравеска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Цели: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mk-MK" dirty="0" smtClean="0"/>
              <a:t>Краток опис: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 smtClean="0"/>
              <a:t>Да се поттикнува детето кон развивање на пози- тивни емоции среќа, ра- дост, задоволство, љубов;</a:t>
            </a:r>
          </a:p>
          <a:p>
            <a:endParaRPr lang="mk-MK" dirty="0"/>
          </a:p>
          <a:p>
            <a:r>
              <a:rPr lang="mk-MK" dirty="0" smtClean="0"/>
              <a:t>Да се поттикнува детето кон способноста за нама- лување на негативни емо- ции;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k-MK" dirty="0"/>
              <a:t> </a:t>
            </a:r>
            <a:r>
              <a:rPr lang="mk-MK" dirty="0" smtClean="0"/>
              <a:t> Се поведува разговор со де- цата за своите позитивни емоции, што ги исполнува со среќа, радост, љубов. </a:t>
            </a:r>
            <a:r>
              <a:rPr lang="mk-MK" dirty="0"/>
              <a:t> </a:t>
            </a:r>
            <a:r>
              <a:rPr lang="mk-MK" dirty="0" smtClean="0"/>
              <a:t>Што е тоа што ги прави среќни?  Се- кое дете си дава свој исказ. На црвени срценца цртаат што е среќа. Потоа сите срца ги лепиме на хамер со нас-  меано  смајли.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Кога си среќен? – говорна игра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esktop\razlicni a sepak isti jas sum srekena\IMG_20201020_095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orisnik\Desktop\razlicni a sepak isti jas sum srekena\IMG_20201020_093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3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razlicni a sepak isti jas sum srekena\IMG_20201020_095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11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razlicni a sepak isti jas sum srekena\IMG_20201020_093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96200" cy="30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razlicni a sepak isti jas sum srekena\IMG_20201020_094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708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2800" dirty="0" smtClean="0"/>
              <a:t>Слончето Елмар - сликовница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mk-MK" sz="2800" dirty="0" smtClean="0"/>
              <a:t>Воспитна група од 2- 4 години;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mk-MK" sz="2400" dirty="0" smtClean="0"/>
              <a:t>Реализато</a:t>
            </a:r>
            <a:r>
              <a:rPr lang="mk-MK" sz="2400" dirty="0" smtClean="0"/>
              <a:t>р:</a:t>
            </a:r>
            <a:r>
              <a:rPr lang="mk-MK" sz="2400" dirty="0" smtClean="0"/>
              <a:t> </a:t>
            </a:r>
            <a:r>
              <a:rPr lang="mk-MK" sz="2400" dirty="0" smtClean="0"/>
              <a:t>Воспитувач: Татијана Филиповска Здравеска </a:t>
            </a:r>
            <a:endParaRPr lang="en-US" sz="2400" dirty="0"/>
          </a:p>
        </p:txBody>
      </p:sp>
      <p:pic>
        <p:nvPicPr>
          <p:cNvPr id="6147" name="Picture 3" descr="C:\Users\Korisnik\Desktop\vilac-darvena-igracka-za-darpane-slonceto-elmer-5911-image_5be2a8e9b4354_800x80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6858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Слончето Елмар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ru-RU" sz="1600" dirty="0"/>
              <a:t>Си беше еднаш стадо слонови. Имаше млади, стари, високи или дебели или слаби</a:t>
            </a:r>
            <a:r>
              <a:rPr lang="ru-RU" sz="1600" dirty="0" smtClean="0"/>
              <a:t>. </a:t>
            </a:r>
            <a:r>
              <a:rPr lang="ru-RU" sz="1600" dirty="0" smtClean="0"/>
              <a:t>Вакви </a:t>
            </a:r>
            <a:r>
              <a:rPr lang="ru-RU" sz="1600" dirty="0" smtClean="0"/>
              <a:t>или онакви</a:t>
            </a:r>
            <a:r>
              <a:rPr lang="ru-RU" sz="1600" dirty="0"/>
              <a:t>, сите различни, но сите среќни и сите </a:t>
            </a:r>
            <a:r>
              <a:rPr lang="ru-RU" sz="1600" dirty="0" smtClean="0"/>
              <a:t>во иста </a:t>
            </a:r>
            <a:r>
              <a:rPr lang="ru-RU" sz="1600" dirty="0"/>
              <a:t>боја. Сите, освен Елмер. Елмер беше поинаков. Елмер беше шарен. Елмер беше жолт </a:t>
            </a:r>
            <a:r>
              <a:rPr lang="ru-RU" sz="1600" dirty="0"/>
              <a:t> </a:t>
            </a:r>
            <a:r>
              <a:rPr lang="ru-RU" sz="1600" dirty="0" smtClean="0"/>
              <a:t>и</a:t>
            </a:r>
            <a:r>
              <a:rPr lang="ru-RU" sz="1600" dirty="0" smtClean="0"/>
              <a:t> </a:t>
            </a:r>
            <a:r>
              <a:rPr lang="ru-RU" sz="1600" dirty="0"/>
              <a:t>портокалов </a:t>
            </a:r>
            <a:r>
              <a:rPr lang="ru-RU" sz="1600" dirty="0" smtClean="0"/>
              <a:t> и </a:t>
            </a:r>
            <a:r>
              <a:rPr lang="ru-RU" sz="1600" dirty="0"/>
              <a:t>црвен и розев и виолетов и син </a:t>
            </a:r>
            <a:r>
              <a:rPr lang="ru-RU" sz="1600" dirty="0" smtClean="0"/>
              <a:t>и зелен </a:t>
            </a:r>
            <a:r>
              <a:rPr lang="ru-RU" sz="1600" dirty="0"/>
              <a:t>и црн и бел. Елмер не беше во боја на </a:t>
            </a:r>
            <a:r>
              <a:rPr lang="ru-RU" sz="1600" dirty="0" smtClean="0"/>
              <a:t>слон. Елмер </a:t>
            </a:r>
            <a:r>
              <a:rPr lang="ru-RU" sz="1600" dirty="0"/>
              <a:t>ги правеше сите слонови среќни. Понекогаш тој </a:t>
            </a:r>
            <a:r>
              <a:rPr lang="ru-RU" sz="1600" dirty="0" smtClean="0"/>
              <a:t>се шегу- ваше </a:t>
            </a:r>
            <a:r>
              <a:rPr lang="ru-RU" sz="1600" dirty="0"/>
              <a:t>со другите слонови</a:t>
            </a:r>
            <a:r>
              <a:rPr lang="ru-RU" sz="1600" dirty="0" smtClean="0"/>
              <a:t>, </a:t>
            </a:r>
            <a:r>
              <a:rPr lang="ru-RU" sz="1600" dirty="0" smtClean="0"/>
              <a:t>понекогаш </a:t>
            </a:r>
            <a:r>
              <a:rPr lang="ru-RU" sz="1600" dirty="0"/>
              <a:t>другите слонови се шегуваа со него. </a:t>
            </a:r>
            <a:r>
              <a:rPr lang="ru-RU" sz="1600" dirty="0" smtClean="0"/>
              <a:t>Како и </a:t>
            </a:r>
            <a:r>
              <a:rPr lang="ru-RU" sz="1600" dirty="0"/>
              <a:t>да е, секоја смеа беше поттикната од Елмер. Една ноќ Елмер не можеше </a:t>
            </a:r>
            <a:r>
              <a:rPr lang="ru-RU" sz="1600" dirty="0" smtClean="0"/>
              <a:t>да зас- пие </a:t>
            </a:r>
            <a:r>
              <a:rPr lang="ru-RU" sz="1600" dirty="0"/>
              <a:t>од мисли, а мислите што </a:t>
            </a:r>
            <a:r>
              <a:rPr lang="ru-RU" sz="1600" dirty="0" smtClean="0"/>
              <a:t>ги мислеше </a:t>
            </a:r>
            <a:r>
              <a:rPr lang="ru-RU" sz="1600" dirty="0"/>
              <a:t>беа дека веќе му </a:t>
            </a:r>
            <a:r>
              <a:rPr lang="ru-RU" sz="1600" dirty="0" smtClean="0"/>
              <a:t>е смачено </a:t>
            </a:r>
            <a:r>
              <a:rPr lang="ru-RU" sz="1600" dirty="0"/>
              <a:t>да </a:t>
            </a:r>
            <a:r>
              <a:rPr lang="ru-RU" sz="1600" dirty="0" smtClean="0"/>
              <a:t>биде пои-наков</a:t>
            </a:r>
            <a:r>
              <a:rPr lang="ru-RU" sz="1600" dirty="0"/>
              <a:t>. „Кој некогаш чул и видел шарен слон?“- си мислеше. „Затоа и ми </a:t>
            </a:r>
            <a:r>
              <a:rPr lang="ru-RU" sz="1600" dirty="0" smtClean="0"/>
              <a:t>се сме- ат</a:t>
            </a:r>
            <a:r>
              <a:rPr lang="ru-RU" sz="1600" dirty="0"/>
              <a:t>“.</a:t>
            </a:r>
          </a:p>
          <a:p>
            <a:r>
              <a:rPr lang="ru-RU" sz="1600" dirty="0"/>
              <a:t>Утрото, пред другите да се разбудат, Елмер се искраде незабележливо. Како </a:t>
            </a:r>
            <a:r>
              <a:rPr lang="ru-RU" sz="1600" dirty="0" smtClean="0"/>
              <a:t>што поми- нуваше </a:t>
            </a:r>
            <a:r>
              <a:rPr lang="ru-RU" sz="1600" dirty="0"/>
              <a:t>низ џунглата Елмер ги сретна другите </a:t>
            </a:r>
            <a:r>
              <a:rPr lang="ru-RU" sz="1600" dirty="0" smtClean="0"/>
              <a:t>животни. Тие </a:t>
            </a:r>
            <a:r>
              <a:rPr lang="ru-RU" sz="1600" dirty="0"/>
              <a:t>секогаш го поздравуваа</a:t>
            </a:r>
            <a:r>
              <a:rPr lang="ru-RU" sz="1600" dirty="0" smtClean="0"/>
              <a:t>:  </a:t>
            </a:r>
            <a:r>
              <a:rPr lang="ru-RU" sz="1600" dirty="0"/>
              <a:t>„Добро утро, Елмер“. Секој пат Елмер насмевнат им одговараше: „Добро утро“. После долго одење Елмер го најде тоа што го бараше </a:t>
            </a:r>
            <a:r>
              <a:rPr lang="ru-RU" sz="1600" dirty="0" smtClean="0"/>
              <a:t>– огромна гр- мушка</a:t>
            </a:r>
            <a:r>
              <a:rPr lang="ru-RU" sz="1600" dirty="0"/>
              <a:t>. Огромна грмушка полна со бобинки, огромна грмушка полна </a:t>
            </a:r>
            <a:r>
              <a:rPr lang="ru-RU" sz="1600" dirty="0" smtClean="0"/>
              <a:t>со бобинки </a:t>
            </a:r>
            <a:r>
              <a:rPr lang="ru-RU" sz="1600" dirty="0"/>
              <a:t>во боја на слон. Елмер ја фати грмушката и почна да ја тресе и тресе се додека бобинките </a:t>
            </a:r>
            <a:r>
              <a:rPr lang="ru-RU" sz="1600" dirty="0" smtClean="0"/>
              <a:t>не паднаа долу. Штом </a:t>
            </a:r>
            <a:r>
              <a:rPr lang="ru-RU" sz="1600" dirty="0" smtClean="0"/>
              <a:t>земјата </a:t>
            </a:r>
            <a:r>
              <a:rPr lang="ru-RU" sz="1600" dirty="0"/>
              <a:t>беше сета покриена со бобинки, Елмер легна долу и се тркалаше и тркалаше напред и назад, назад и напред. Потоа со </a:t>
            </a:r>
            <a:r>
              <a:rPr lang="ru-RU" sz="1600" dirty="0" smtClean="0"/>
              <a:t>сурлата  зема </a:t>
            </a:r>
            <a:r>
              <a:rPr lang="ru-RU" sz="1600" dirty="0"/>
              <a:t>грст </a:t>
            </a:r>
            <a:r>
              <a:rPr lang="ru-RU" sz="1600" dirty="0" smtClean="0"/>
              <a:t> бобинки </a:t>
            </a:r>
            <a:r>
              <a:rPr lang="ru-RU" sz="1600" dirty="0"/>
              <a:t>и почна да се трие со нив по целото тело се додека не остана ни тронка жолто или портокалово или црвено или розево </a:t>
            </a:r>
            <a:r>
              <a:rPr lang="ru-RU" sz="1600" dirty="0" smtClean="0"/>
              <a:t>или виолетово </a:t>
            </a:r>
            <a:r>
              <a:rPr lang="ru-RU" sz="1600" dirty="0"/>
              <a:t>или сино или зелено или црно или бело. Откако заврши, Елмер изгледаше како и </a:t>
            </a:r>
            <a:r>
              <a:rPr lang="ru-RU" sz="1600" dirty="0" smtClean="0"/>
              <a:t>секој останат слон. Потоа </a:t>
            </a:r>
            <a:r>
              <a:rPr lang="ru-RU" sz="1600" dirty="0"/>
              <a:t>Елмер тргна назад кон стадото. На пат кон дома повторно ги сретна </a:t>
            </a:r>
            <a:r>
              <a:rPr lang="ru-RU" sz="1600" dirty="0" smtClean="0"/>
              <a:t>другите животни.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74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</TotalTime>
  <Words>1550</Words>
  <Application>Microsoft Office PowerPoint</Application>
  <PresentationFormat>On-screen Show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Различни, а сепак исти</vt:lpstr>
      <vt:lpstr>Реализација на проектот: 09.09.2020 до 31.05.2021 год.</vt:lpstr>
      <vt:lpstr>Кога си среќен – говорна игра </vt:lpstr>
      <vt:lpstr>Кога си среќен? – говорна игра</vt:lpstr>
      <vt:lpstr>PowerPoint Presentation</vt:lpstr>
      <vt:lpstr>PowerPoint Presentation</vt:lpstr>
      <vt:lpstr>PowerPoint Presentation</vt:lpstr>
      <vt:lpstr>Слончето Елмар - сликовница</vt:lpstr>
      <vt:lpstr>Слончето Елмар </vt:lpstr>
      <vt:lpstr>Слончето Елмар</vt:lpstr>
      <vt:lpstr>Слончето Елмар </vt:lpstr>
      <vt:lpstr>PowerPoint Presentation</vt:lpstr>
      <vt:lpstr>PowerPoint Presentation</vt:lpstr>
      <vt:lpstr>Јас Снежана – имитативна игра</vt:lpstr>
      <vt:lpstr>PowerPoint Presentation</vt:lpstr>
      <vt:lpstr>PowerPoint Presentation</vt:lpstr>
      <vt:lpstr>PowerPoint Presentation</vt:lpstr>
      <vt:lpstr>Изработка на постер: Сонце на другарство </vt:lpstr>
      <vt:lpstr>PowerPoint Presentation</vt:lpstr>
      <vt:lpstr>Другарство</vt:lpstr>
      <vt:lpstr>PowerPoint Presentation</vt:lpstr>
      <vt:lpstr>PowerPoint Presentation</vt:lpstr>
      <vt:lpstr>Нашите дланки – печатење со боја</vt:lpstr>
      <vt:lpstr>Нашите дланки</vt:lpstr>
      <vt:lpstr>PowerPoint Presentation</vt:lpstr>
      <vt:lpstr>PowerPoint Presentation</vt:lpstr>
      <vt:lpstr>PowerPoint Presentation</vt:lpstr>
      <vt:lpstr>Ви благодарам на вниманието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Различни, а сепак исти</dc:title>
  <dc:creator>Korisnik</dc:creator>
  <cp:lastModifiedBy>Korisnik</cp:lastModifiedBy>
  <cp:revision>20</cp:revision>
  <dcterms:created xsi:type="dcterms:W3CDTF">2006-08-16T00:00:00Z</dcterms:created>
  <dcterms:modified xsi:type="dcterms:W3CDTF">2021-03-17T23:23:53Z</dcterms:modified>
</cp:coreProperties>
</file>